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2"/>
  </p:sldMasterIdLst>
  <p:notesMasterIdLst>
    <p:notesMasterId r:id="rId3"/>
  </p:notesMasterIdLst>
  <p:sldIdLst>
    <p:sldId id="289" r:id="rId4"/>
    <p:sldId id="286" r:id="rId5"/>
    <p:sldId id="287" r:id="rId6"/>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6"/>
    <p:restoredTop sz="96548" autoAdjust="0"/>
  </p:normalViewPr>
  <p:slideViewPr>
    <p:cSldViewPr snapToGrid="0">
      <p:cViewPr>
        <p:scale>
          <a:sx n="150" d="100"/>
          <a:sy n="150" d="100"/>
        </p:scale>
        <p:origin x="-2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 Id="rId10" Type="http://schemas.openxmlformats.org/officeDocument/2006/relationships/commentAuthors" Target="commentAuthor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2021/11/19</a:t>
            </a:fld>
            <a:endParaRPr kumimoji="1" lang="ja-JP" altLang="en-US"/>
          </a:p>
        </p:txBody>
      </p:sp>
      <p:sp>
        <p:nvSpPr>
          <p:cNvPr id="1102"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77" name="スライド イメージ プレースホルダー 1"/>
          <p:cNvSpPr>
            <a:spLocks noGrp="1" noRot="1" noChangeAspect="1"/>
          </p:cNvSpPr>
          <p:nvPr>
            <p:ph type="sldImg"/>
          </p:nvPr>
        </p:nvSpPr>
        <p:spPr/>
      </p:sp>
      <p:sp>
        <p:nvSpPr>
          <p:cNvPr id="1278" name="ノート プレースホルダー 2"/>
          <p:cNvSpPr>
            <a:spLocks noGrp="1"/>
          </p:cNvSpPr>
          <p:nvPr>
            <p:ph type="body" idx="1"/>
          </p:nvPr>
        </p:nvSpPr>
        <p:spPr/>
        <p:txBody>
          <a:bodyPr/>
          <a:lstStyle/>
          <a:p>
            <a:endParaRPr kumimoji="1" lang="ja-JP" altLang="en-US" dirty="0"/>
          </a:p>
        </p:txBody>
      </p:sp>
      <p:sp>
        <p:nvSpPr>
          <p:cNvPr id="1279"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1033"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smtClean="0"/>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0"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6"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smtClean="0"/>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39"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1045"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smtClean="0"/>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2" name="Date Placeholder 4"/>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61" name="Date Placeholder 6"/>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smtClean="0"/>
              <a:t>マスター タイトルの書式設定</a:t>
            </a:r>
            <a:endParaRPr lang="en-US" dirty="0"/>
          </a:p>
        </p:txBody>
      </p:sp>
      <p:sp>
        <p:nvSpPr>
          <p:cNvPr id="1066" name="Date Placeholder 2"/>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77" name="Date Placeholder 4"/>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84" name="Date Placeholder 4"/>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2021/11/19</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grpSp>
        <p:nvGrpSpPr>
          <p:cNvPr id="1107" name="グループ化 35"/>
          <p:cNvGrpSpPr/>
          <p:nvPr/>
        </p:nvGrpSpPr>
        <p:grpSpPr>
          <a:xfrm>
            <a:off x="127039" y="809094"/>
            <a:ext cx="6608092" cy="1425503"/>
            <a:chOff x="124955" y="1254625"/>
            <a:chExt cx="6608092" cy="915366"/>
          </a:xfrm>
        </p:grpSpPr>
        <p:sp>
          <p:nvSpPr>
            <p:cNvPr id="1108"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09"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10"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11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情報をご登録ください</a:t>
              </a: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1112" name="グループ化 5"/>
          <p:cNvGrpSpPr/>
          <p:nvPr/>
        </p:nvGrpSpPr>
        <p:grpSpPr>
          <a:xfrm>
            <a:off x="-206197" y="51078"/>
            <a:ext cx="7565642" cy="523220"/>
            <a:chOff x="-206197" y="51078"/>
            <a:chExt cx="7565642" cy="523220"/>
          </a:xfrm>
        </p:grpSpPr>
        <p:sp>
          <p:nvSpPr>
            <p:cNvPr id="1113"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1114"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15"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116"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17" name="グループ化 40"/>
          <p:cNvGrpSpPr/>
          <p:nvPr/>
        </p:nvGrpSpPr>
        <p:grpSpPr>
          <a:xfrm>
            <a:off x="172600" y="2846243"/>
            <a:ext cx="6821608" cy="712465"/>
            <a:chOff x="205684" y="2047413"/>
            <a:chExt cx="6821608" cy="899642"/>
          </a:xfrm>
        </p:grpSpPr>
        <p:sp>
          <p:nvSpPr>
            <p:cNvPr id="1118"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19"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20" name="グループ化 57"/>
            <p:cNvGrpSpPr/>
            <p:nvPr/>
          </p:nvGrpSpPr>
          <p:grpSpPr>
            <a:xfrm>
              <a:off x="1605772" y="2212015"/>
              <a:ext cx="5421520" cy="307777"/>
              <a:chOff x="1605772" y="2178562"/>
              <a:chExt cx="5421520" cy="307777"/>
            </a:xfrm>
          </p:grpSpPr>
          <p:sp>
            <p:nvSpPr>
              <p:cNvPr id="1121"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112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112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1124"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1125"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1126"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1127"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1128"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129" name="グループ化 108"/>
          <p:cNvGrpSpPr/>
          <p:nvPr/>
        </p:nvGrpSpPr>
        <p:grpSpPr>
          <a:xfrm>
            <a:off x="180208" y="2014735"/>
            <a:ext cx="6508953" cy="802590"/>
            <a:chOff x="205683" y="6601509"/>
            <a:chExt cx="6508953" cy="802590"/>
          </a:xfrm>
        </p:grpSpPr>
        <p:grpSp>
          <p:nvGrpSpPr>
            <p:cNvPr id="1130" name="グループ化 109"/>
            <p:cNvGrpSpPr/>
            <p:nvPr/>
          </p:nvGrpSpPr>
          <p:grpSpPr>
            <a:xfrm>
              <a:off x="205683" y="6601509"/>
              <a:ext cx="6458043" cy="777995"/>
              <a:chOff x="185556" y="3407741"/>
              <a:chExt cx="6458043" cy="881474"/>
            </a:xfrm>
          </p:grpSpPr>
          <p:sp>
            <p:nvSpPr>
              <p:cNvPr id="1131"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32"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33" name="グループ化 110"/>
            <p:cNvGrpSpPr/>
            <p:nvPr/>
          </p:nvGrpSpPr>
          <p:grpSpPr>
            <a:xfrm>
              <a:off x="1612081" y="7046678"/>
              <a:ext cx="5102555" cy="357421"/>
              <a:chOff x="1620376" y="7388670"/>
              <a:chExt cx="5102555" cy="385375"/>
            </a:xfrm>
          </p:grpSpPr>
          <p:sp>
            <p:nvSpPr>
              <p:cNvPr id="1134"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5"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36" name="グループ化 115"/>
          <p:cNvGrpSpPr/>
          <p:nvPr/>
        </p:nvGrpSpPr>
        <p:grpSpPr>
          <a:xfrm>
            <a:off x="166000" y="4511393"/>
            <a:ext cx="6458043" cy="472553"/>
            <a:chOff x="185556" y="3407740"/>
            <a:chExt cx="6458043" cy="579526"/>
          </a:xfrm>
        </p:grpSpPr>
        <p:sp>
          <p:nvSpPr>
            <p:cNvPr id="113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3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39" name="グループ化 118"/>
          <p:cNvGrpSpPr/>
          <p:nvPr/>
        </p:nvGrpSpPr>
        <p:grpSpPr>
          <a:xfrm>
            <a:off x="166000" y="5034887"/>
            <a:ext cx="6458043" cy="479643"/>
            <a:chOff x="185556" y="3410726"/>
            <a:chExt cx="6458043" cy="588221"/>
          </a:xfrm>
        </p:grpSpPr>
        <p:sp>
          <p:nvSpPr>
            <p:cNvPr id="114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4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42" name="グループ化 124"/>
          <p:cNvGrpSpPr/>
          <p:nvPr/>
        </p:nvGrpSpPr>
        <p:grpSpPr>
          <a:xfrm>
            <a:off x="166000" y="5549224"/>
            <a:ext cx="6416095" cy="479641"/>
            <a:chOff x="205683" y="9242148"/>
            <a:chExt cx="6416095" cy="559771"/>
          </a:xfrm>
        </p:grpSpPr>
        <p:grpSp>
          <p:nvGrpSpPr>
            <p:cNvPr id="1143" name="グループ化 125"/>
            <p:cNvGrpSpPr/>
            <p:nvPr/>
          </p:nvGrpSpPr>
          <p:grpSpPr>
            <a:xfrm>
              <a:off x="205683" y="9242148"/>
              <a:ext cx="6416095" cy="559771"/>
              <a:chOff x="185556" y="3399045"/>
              <a:chExt cx="6416095" cy="588221"/>
            </a:xfrm>
          </p:grpSpPr>
          <p:sp>
            <p:nvSpPr>
              <p:cNvPr id="1144"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45"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46"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47"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148"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149"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1150"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151" name="グループ化 9"/>
          <p:cNvGrpSpPr/>
          <p:nvPr/>
        </p:nvGrpSpPr>
        <p:grpSpPr>
          <a:xfrm>
            <a:off x="200868" y="8398361"/>
            <a:ext cx="6450346" cy="679087"/>
            <a:chOff x="200868" y="8237720"/>
            <a:chExt cx="6450346" cy="679087"/>
          </a:xfrm>
        </p:grpSpPr>
        <p:grpSp>
          <p:nvGrpSpPr>
            <p:cNvPr id="1152" name="グループ化 83"/>
            <p:cNvGrpSpPr/>
            <p:nvPr/>
          </p:nvGrpSpPr>
          <p:grpSpPr>
            <a:xfrm>
              <a:off x="200868" y="8237720"/>
              <a:ext cx="6450346" cy="679087"/>
              <a:chOff x="205084" y="9076588"/>
              <a:chExt cx="6450346" cy="580581"/>
            </a:xfrm>
          </p:grpSpPr>
          <p:sp>
            <p:nvSpPr>
              <p:cNvPr id="1153"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154"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115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156"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latin typeface="メイリオ" panose="020B0604030504040204" pitchFamily="50" charset="-128"/>
                <a:ea typeface="メイリオ" panose="020B0604030504040204" pitchFamily="50" charset="-128"/>
              </a:rPr>
              <a:t>様式２</a:t>
            </a:r>
            <a:endParaRPr kumimoji="1" lang="ja-JP" altLang="en-US" sz="1600" dirty="0">
              <a:latin typeface="メイリオ" panose="020B0604030504040204" pitchFamily="50" charset="-128"/>
              <a:ea typeface="メイリオ" panose="020B0604030504040204" pitchFamily="50" charset="-128"/>
            </a:endParaRPr>
          </a:p>
        </p:txBody>
      </p:sp>
      <p:grpSp>
        <p:nvGrpSpPr>
          <p:cNvPr id="1157" name="グループ化 141"/>
          <p:cNvGrpSpPr/>
          <p:nvPr/>
        </p:nvGrpSpPr>
        <p:grpSpPr>
          <a:xfrm>
            <a:off x="172600" y="1558388"/>
            <a:ext cx="6458043" cy="409533"/>
            <a:chOff x="185556" y="3407740"/>
            <a:chExt cx="6458043" cy="579526"/>
          </a:xfrm>
        </p:grpSpPr>
        <p:sp>
          <p:nvSpPr>
            <p:cNvPr id="1158"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9"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60" name="テキスト ボックス 145"/>
          <p:cNvSpPr txBox="1"/>
          <p:nvPr/>
        </p:nvSpPr>
        <p:spPr>
          <a:xfrm>
            <a:off x="1588781" y="1716143"/>
            <a:ext cx="4932619"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sp>
        <p:nvSpPr>
          <p:cNvPr id="1161"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162" name="グループ化 147"/>
          <p:cNvGrpSpPr/>
          <p:nvPr/>
        </p:nvGrpSpPr>
        <p:grpSpPr>
          <a:xfrm>
            <a:off x="172600" y="3599321"/>
            <a:ext cx="6458043" cy="409533"/>
            <a:chOff x="185556" y="3407740"/>
            <a:chExt cx="6458043" cy="579526"/>
          </a:xfrm>
        </p:grpSpPr>
        <p:sp>
          <p:nvSpPr>
            <p:cNvPr id="1163"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64"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65" name="グループ化 150"/>
          <p:cNvGrpSpPr/>
          <p:nvPr/>
        </p:nvGrpSpPr>
        <p:grpSpPr>
          <a:xfrm>
            <a:off x="172600" y="4040576"/>
            <a:ext cx="6458043" cy="418152"/>
            <a:chOff x="185556" y="3407740"/>
            <a:chExt cx="6458043" cy="579526"/>
          </a:xfrm>
        </p:grpSpPr>
        <p:sp>
          <p:nvSpPr>
            <p:cNvPr id="1166"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67"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68" name="グループ化 153"/>
          <p:cNvGrpSpPr/>
          <p:nvPr/>
        </p:nvGrpSpPr>
        <p:grpSpPr>
          <a:xfrm>
            <a:off x="168641" y="6069711"/>
            <a:ext cx="6716572" cy="1358263"/>
            <a:chOff x="205683" y="4670524"/>
            <a:chExt cx="6716572" cy="1358263"/>
          </a:xfrm>
        </p:grpSpPr>
        <p:sp>
          <p:nvSpPr>
            <p:cNvPr id="1169"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170"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71"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172"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173"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4"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60"/>
            <p:cNvCxnSpPr>
              <a:stCxn id="1170" idx="3"/>
              <a:endCxn id="1170"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76"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177"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179"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0"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181"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18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8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84" name="グループ化 11"/>
          <p:cNvGrpSpPr/>
          <p:nvPr/>
        </p:nvGrpSpPr>
        <p:grpSpPr>
          <a:xfrm>
            <a:off x="180208" y="7490104"/>
            <a:ext cx="6458043" cy="440256"/>
            <a:chOff x="180208" y="7267678"/>
            <a:chExt cx="6458043" cy="440256"/>
          </a:xfrm>
        </p:grpSpPr>
        <p:grpSp>
          <p:nvGrpSpPr>
            <p:cNvPr id="1185" name="グループ化 168"/>
            <p:cNvGrpSpPr/>
            <p:nvPr/>
          </p:nvGrpSpPr>
          <p:grpSpPr>
            <a:xfrm>
              <a:off x="180208" y="7267678"/>
              <a:ext cx="6458043" cy="440256"/>
              <a:chOff x="185556" y="3407740"/>
              <a:chExt cx="6458043" cy="596262"/>
            </a:xfrm>
          </p:grpSpPr>
          <p:sp>
            <p:nvSpPr>
              <p:cNvPr id="1186"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187"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88" name="テキスト ボックス 173"/>
            <p:cNvSpPr txBox="1"/>
            <p:nvPr/>
          </p:nvSpPr>
          <p:spPr>
            <a:xfrm>
              <a:off x="2971481" y="7346775"/>
              <a:ext cx="1347494" cy="296624"/>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89" name="グループ化 10"/>
          <p:cNvGrpSpPr/>
          <p:nvPr/>
        </p:nvGrpSpPr>
        <p:grpSpPr>
          <a:xfrm>
            <a:off x="193171" y="7949553"/>
            <a:ext cx="6458043" cy="421416"/>
            <a:chOff x="193171" y="7714774"/>
            <a:chExt cx="6458043" cy="421416"/>
          </a:xfrm>
        </p:grpSpPr>
        <p:grpSp>
          <p:nvGrpSpPr>
            <p:cNvPr id="1190" name="グループ化 121"/>
            <p:cNvGrpSpPr/>
            <p:nvPr/>
          </p:nvGrpSpPr>
          <p:grpSpPr>
            <a:xfrm>
              <a:off x="193171" y="7714774"/>
              <a:ext cx="6458043" cy="421416"/>
              <a:chOff x="185556" y="3407740"/>
              <a:chExt cx="6458043" cy="579526"/>
            </a:xfrm>
          </p:grpSpPr>
          <p:sp>
            <p:nvSpPr>
              <p:cNvPr id="1191"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192"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93" name="テキスト ボックス 174"/>
            <p:cNvSpPr txBox="1"/>
            <p:nvPr/>
          </p:nvSpPr>
          <p:spPr>
            <a:xfrm>
              <a:off x="2960350" y="7777170"/>
              <a:ext cx="1347494" cy="296624"/>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5"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196" name="グループ化 35"/>
          <p:cNvGrpSpPr/>
          <p:nvPr/>
        </p:nvGrpSpPr>
        <p:grpSpPr>
          <a:xfrm>
            <a:off x="127039" y="809094"/>
            <a:ext cx="6608092" cy="1425503"/>
            <a:chOff x="124955" y="1254625"/>
            <a:chExt cx="6608092" cy="915366"/>
          </a:xfrm>
        </p:grpSpPr>
        <p:sp>
          <p:nvSpPr>
            <p:cNvPr id="119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200"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1201" name="グループ化 5"/>
          <p:cNvGrpSpPr/>
          <p:nvPr/>
        </p:nvGrpSpPr>
        <p:grpSpPr>
          <a:xfrm>
            <a:off x="-206197" y="51078"/>
            <a:ext cx="7565642" cy="523220"/>
            <a:chOff x="-206197" y="51078"/>
            <a:chExt cx="7565642" cy="523220"/>
          </a:xfrm>
        </p:grpSpPr>
        <p:sp>
          <p:nvSpPr>
            <p:cNvPr id="120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120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04" name="グループ化 9"/>
          <p:cNvGrpSpPr/>
          <p:nvPr/>
        </p:nvGrpSpPr>
        <p:grpSpPr>
          <a:xfrm>
            <a:off x="290460" y="2484548"/>
            <a:ext cx="6387284" cy="2657587"/>
            <a:chOff x="290460" y="2339405"/>
            <a:chExt cx="6387284" cy="2657587"/>
          </a:xfrm>
        </p:grpSpPr>
        <p:sp>
          <p:nvSpPr>
            <p:cNvPr id="1205"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6"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120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1209" name="グループ化 50"/>
          <p:cNvGrpSpPr/>
          <p:nvPr/>
        </p:nvGrpSpPr>
        <p:grpSpPr>
          <a:xfrm>
            <a:off x="297318" y="5173313"/>
            <a:ext cx="6387284" cy="1594184"/>
            <a:chOff x="290460" y="2456344"/>
            <a:chExt cx="6387284" cy="1594184"/>
          </a:xfrm>
        </p:grpSpPr>
        <p:sp>
          <p:nvSpPr>
            <p:cNvPr id="1210"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1"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1212"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3"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1214"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1215"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1216" name="グループ化 60"/>
          <p:cNvGrpSpPr/>
          <p:nvPr/>
        </p:nvGrpSpPr>
        <p:grpSpPr>
          <a:xfrm>
            <a:off x="290460" y="6827965"/>
            <a:ext cx="6387284" cy="888278"/>
            <a:chOff x="290460" y="2666472"/>
            <a:chExt cx="6387284" cy="888278"/>
          </a:xfrm>
        </p:grpSpPr>
        <p:sp>
          <p:nvSpPr>
            <p:cNvPr id="1217"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8"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1219"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0"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a:t>
              </a:r>
              <a:r>
                <a:rPr kumimoji="1" lang="ja-JP" altLang="en-US" sz="1600" b="1" dirty="0" smtClean="0">
                  <a:latin typeface="メイリオ" panose="020B0604030504040204" pitchFamily="50" charset="-128"/>
                  <a:ea typeface="メイリオ" panose="020B0604030504040204" pitchFamily="50" charset="-128"/>
                </a:rPr>
                <a:t>はこまめ</a:t>
              </a:r>
              <a:r>
                <a:rPr kumimoji="1" lang="ja-JP" altLang="en-US" sz="1600" b="1" dirty="0">
                  <a:latin typeface="メイリオ" panose="020B0604030504040204" pitchFamily="50" charset="-128"/>
                  <a:ea typeface="メイリオ" panose="020B0604030504040204" pitchFamily="50" charset="-128"/>
                </a:rPr>
                <a:t>な換気（１時間に２回</a:t>
              </a:r>
              <a:r>
                <a:rPr kumimoji="1" lang="ja-JP" altLang="en-US" sz="1600" b="1" dirty="0" smtClean="0">
                  <a:latin typeface="メイリオ" panose="020B0604030504040204" pitchFamily="50" charset="-128"/>
                  <a:ea typeface="メイリオ" panose="020B0604030504040204" pitchFamily="50" charset="-128"/>
                </a:rPr>
                <a:t>以上</a:t>
              </a:r>
              <a:r>
                <a:rPr kumimoji="1" lang="ja-JP" altLang="en-US" sz="1600" b="1" dirty="0">
                  <a:latin typeface="メイリオ" panose="020B0604030504040204" pitchFamily="50" charset="-128"/>
                  <a:ea typeface="メイリオ" panose="020B0604030504040204" pitchFamily="50" charset="-128"/>
                </a:rPr>
                <a:t>・１回に５分間</a:t>
              </a:r>
              <a:r>
                <a:rPr kumimoji="1" lang="ja-JP" altLang="en-US" sz="1600" b="1" dirty="0" smtClean="0">
                  <a:latin typeface="メイリオ" panose="020B0604030504040204" pitchFamily="50" charset="-128"/>
                  <a:ea typeface="メイリオ" panose="020B0604030504040204" pitchFamily="50" charset="-128"/>
                </a:rPr>
                <a:t>以上等</a:t>
              </a:r>
              <a:r>
                <a:rPr kumimoji="1" lang="ja-JP" altLang="en-US" sz="1600" b="1" dirty="0">
                  <a:latin typeface="メイリオ" panose="020B0604030504040204" pitchFamily="50" charset="-128"/>
                  <a:ea typeface="メイリオ" panose="020B0604030504040204" pitchFamily="50" charset="-128"/>
                </a:rPr>
                <a:t>）の</a:t>
              </a:r>
              <a:r>
                <a:rPr kumimoji="1" lang="ja-JP" altLang="en-US" sz="1600" b="1" dirty="0" smtClean="0">
                  <a:latin typeface="メイリオ" panose="020B0604030504040204" pitchFamily="50" charset="-128"/>
                  <a:ea typeface="メイリオ" panose="020B0604030504040204" pitchFamily="50" charset="-128"/>
                </a:rPr>
                <a:t>徹底。</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1221" name="グループ化 69"/>
          <p:cNvGrpSpPr/>
          <p:nvPr/>
        </p:nvGrpSpPr>
        <p:grpSpPr>
          <a:xfrm>
            <a:off x="297318" y="7791256"/>
            <a:ext cx="6387284" cy="2006595"/>
            <a:chOff x="290460" y="2339406"/>
            <a:chExt cx="6387284" cy="2006595"/>
          </a:xfrm>
        </p:grpSpPr>
        <p:sp>
          <p:nvSpPr>
            <p:cNvPr id="1222"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3"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24"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5"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1226"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7"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8"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1229"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1230"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1231"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32"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1233"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35"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236" name="グループ化 35"/>
          <p:cNvGrpSpPr/>
          <p:nvPr/>
        </p:nvGrpSpPr>
        <p:grpSpPr>
          <a:xfrm>
            <a:off x="127039" y="809094"/>
            <a:ext cx="6608092" cy="1425503"/>
            <a:chOff x="124955" y="1254625"/>
            <a:chExt cx="6608092" cy="915366"/>
          </a:xfrm>
        </p:grpSpPr>
        <p:sp>
          <p:nvSpPr>
            <p:cNvPr id="123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sp>
          <p:nvSpPr>
            <p:cNvPr id="1240"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1241" name="グループ化 5"/>
          <p:cNvGrpSpPr/>
          <p:nvPr/>
        </p:nvGrpSpPr>
        <p:grpSpPr>
          <a:xfrm>
            <a:off x="-206197" y="51078"/>
            <a:ext cx="7565642" cy="523220"/>
            <a:chOff x="-206197" y="51078"/>
            <a:chExt cx="7565642" cy="523220"/>
          </a:xfrm>
        </p:grpSpPr>
        <p:sp>
          <p:nvSpPr>
            <p:cNvPr id="124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124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44" name="グループ化 69"/>
          <p:cNvGrpSpPr/>
          <p:nvPr/>
        </p:nvGrpSpPr>
        <p:grpSpPr>
          <a:xfrm>
            <a:off x="297318" y="7329161"/>
            <a:ext cx="6387284" cy="2006595"/>
            <a:chOff x="290460" y="2339406"/>
            <a:chExt cx="6387284" cy="2006595"/>
          </a:xfrm>
        </p:grpSpPr>
        <p:sp>
          <p:nvSpPr>
            <p:cNvPr id="1245"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6"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47"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8"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a:t>
              </a:r>
              <a:r>
                <a:rPr kumimoji="1" lang="ja-JP" altLang="en-US" sz="1600" b="1" dirty="0" smtClean="0">
                  <a:latin typeface="メイリオ" panose="020B0604030504040204" pitchFamily="50" charset="-128"/>
                  <a:ea typeface="メイリオ" panose="020B0604030504040204" pitchFamily="50" charset="-128"/>
                </a:rPr>
                <a:t>の</a:t>
              </a:r>
              <a:r>
                <a:rPr kumimoji="1" lang="ja-JP" altLang="en-US" sz="1600" b="1" dirty="0">
                  <a:latin typeface="メイリオ" panose="020B0604030504040204" pitchFamily="50" charset="-128"/>
                  <a:ea typeface="メイリオ" panose="020B0604030504040204" pitchFamily="50" charset="-128"/>
                </a:rPr>
                <a:t>実施</a:t>
              </a:r>
              <a:r>
                <a:rPr kumimoji="1" lang="ja-JP" altLang="en-US" sz="1600" b="1" dirty="0" smtClean="0">
                  <a:latin typeface="メイリオ" panose="020B0604030504040204" pitchFamily="50" charset="-128"/>
                  <a:ea typeface="メイリオ" panose="020B0604030504040204" pitchFamily="50" charset="-128"/>
                </a:rPr>
                <a:t>や</a:t>
              </a:r>
              <a:r>
                <a:rPr kumimoji="1" lang="ja-JP" altLang="en-US" sz="1600" b="1" dirty="0">
                  <a:latin typeface="メイリオ" panose="020B0604030504040204" pitchFamily="50" charset="-128"/>
                  <a:ea typeface="メイリオ" panose="020B0604030504040204" pitchFamily="50" charset="-128"/>
                </a:rPr>
                <a:t>直行・直帰の</a:t>
              </a:r>
              <a:r>
                <a:rPr kumimoji="1" lang="ja-JP" altLang="en-US" sz="1600" b="1" dirty="0" smtClean="0">
                  <a:latin typeface="メイリオ" panose="020B0604030504040204" pitchFamily="50" charset="-128"/>
                  <a:ea typeface="メイリオ" panose="020B0604030504040204" pitchFamily="50" charset="-128"/>
                </a:rPr>
                <a:t>呼びかけ</a:t>
              </a:r>
              <a:r>
                <a:rPr kumimoji="1" lang="ja-JP" altLang="en-US" sz="1600" b="1" dirty="0">
                  <a:latin typeface="メイリオ" panose="020B0604030504040204" pitchFamily="50" charset="-128"/>
                  <a:ea typeface="メイリオ" panose="020B0604030504040204" pitchFamily="50" charset="-128"/>
                </a:rPr>
                <a:t>等イベント前後の感染防止の注意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1249"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0"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チケット購入時又は入場</a:t>
              </a:r>
              <a:r>
                <a:rPr kumimoji="1" lang="ja-JP" altLang="en-US" sz="1600" b="1" dirty="0">
                  <a:latin typeface="メイリオ" panose="020B0604030504040204" pitchFamily="50" charset="-128"/>
                  <a:ea typeface="メイリオ" panose="020B0604030504040204" pitchFamily="50" charset="-128"/>
                </a:rPr>
                <a:t>時の連絡先確認や</a:t>
              </a:r>
              <a:r>
                <a:rPr kumimoji="1" lang="ja-JP" altLang="en-US" sz="1600" b="1" dirty="0" smtClean="0">
                  <a:latin typeface="メイリオ" panose="020B0604030504040204" pitchFamily="50" charset="-128"/>
                  <a:ea typeface="メイリオ" panose="020B0604030504040204" pitchFamily="50" charset="-128"/>
                </a:rPr>
                <a:t>アプリ等</a:t>
              </a:r>
              <a:r>
                <a:rPr kumimoji="1" lang="ja-JP" altLang="en-US" sz="1600" b="1" dirty="0">
                  <a:latin typeface="メイリオ" panose="020B0604030504040204" pitchFamily="50" charset="-128"/>
                  <a:ea typeface="メイリオ" panose="020B0604030504040204" pitchFamily="50" charset="-128"/>
                </a:rPr>
                <a:t>を活用した参加者の</a:t>
              </a:r>
              <a:r>
                <a:rPr kumimoji="1" lang="ja-JP" altLang="en-US" sz="1600" b="1" dirty="0" smtClean="0">
                  <a:latin typeface="メイリオ" panose="020B0604030504040204" pitchFamily="50" charset="-128"/>
                  <a:ea typeface="メイリオ" panose="020B0604030504040204" pitchFamily="50" charset="-128"/>
                </a:rPr>
                <a:t>把握。</a:t>
              </a:r>
              <a:endParaRPr kumimoji="1" lang="ja-JP" altLang="en-US" sz="1600" b="1" dirty="0">
                <a:latin typeface="メイリオ" panose="020B0604030504040204" pitchFamily="50" charset="-128"/>
                <a:ea typeface="メイリオ" panose="020B0604030504040204" pitchFamily="50" charset="-128"/>
              </a:endParaRPr>
            </a:p>
          </p:txBody>
        </p:sp>
        <p:sp>
          <p:nvSpPr>
            <p:cNvPr id="1252"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1253" name="グループ化 44"/>
          <p:cNvGrpSpPr/>
          <p:nvPr/>
        </p:nvGrpSpPr>
        <p:grpSpPr>
          <a:xfrm>
            <a:off x="297318" y="2626122"/>
            <a:ext cx="6387284" cy="2422082"/>
            <a:chOff x="290460" y="2339406"/>
            <a:chExt cx="6387284" cy="2422082"/>
          </a:xfrm>
        </p:grpSpPr>
        <p:sp>
          <p:nvSpPr>
            <p:cNvPr id="1254"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5"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56"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7"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1258"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9"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0"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61"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1262"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3"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1264" name="グループ化 93"/>
          <p:cNvGrpSpPr/>
          <p:nvPr/>
        </p:nvGrpSpPr>
        <p:grpSpPr>
          <a:xfrm>
            <a:off x="273399" y="5123911"/>
            <a:ext cx="6411203" cy="2154038"/>
            <a:chOff x="290460" y="2313174"/>
            <a:chExt cx="6411203" cy="2154038"/>
          </a:xfrm>
        </p:grpSpPr>
        <p:sp>
          <p:nvSpPr>
            <p:cNvPr id="126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126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126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27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27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1274"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75"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emplate>Office Theme</Template>
  <TotalTime>3876</TotalTime>
  <Words>1089</Words>
  <Application>JUST Focus</Application>
  <Paragraphs>98</Paragraph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4.1.2</AppVersion>
  <PresentationFormat>ユーザー設定</PresentationFormat>
  <Slides>3</Slides>
  <Notes>1</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dc:creator>寺井 大貴（新型インフル・国際感染症室）</dc:creator>
  <cp:lastModifiedBy>906605</cp:lastModifiedBy>
  <cp:lastPrinted>2021-11-05T07:30:46Z</cp:lastPrinted>
  <dcterms:created xsi:type="dcterms:W3CDTF">2021-06-21T06:44:25Z</dcterms:created>
  <dcterms:modified xsi:type="dcterms:W3CDTF">2021-11-22T07:20:10Z</dcterms:modified>
  <cp:revision>571</cp:revision>
</cp:coreProperties>
</file>

<file path=docProps/custom.xml><?xml version="1.0" encoding="utf-8"?>
<Properties xmlns:vt="http://schemas.openxmlformats.org/officeDocument/2006/docPropsVTypes" xmlns="http://schemas.openxmlformats.org/officeDocument/2006/custom-properties"/>
</file>